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12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0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6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06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3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8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56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2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41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53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74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70BDB-9C33-481E-8423-A0E6F3A71E2A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6ED76-7E2C-4B5D-A44E-ADEE697B7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1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1081088"/>
            <a:ext cx="6619875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47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100138"/>
            <a:ext cx="66103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829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Philips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Philips</dc:creator>
  <cp:lastModifiedBy>Philips</cp:lastModifiedBy>
  <cp:revision>2</cp:revision>
  <dcterms:created xsi:type="dcterms:W3CDTF">2016-05-04T05:37:18Z</dcterms:created>
  <dcterms:modified xsi:type="dcterms:W3CDTF">2016-05-04T05:41:18Z</dcterms:modified>
</cp:coreProperties>
</file>